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The 5 Pillars of Technology Expense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 unified framework to control Network, Mobility, Cloud, SaaS &amp; UC, and IoT &amp; Edge spend.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Pillar 1: Network Expense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Optimize fixed connectivity across carriers, sites, and contracts.</a:t>
            </a:r>
          </a:p>
          <a:p>
            <a:pPr>
              <a:defRPr sz="1600"/>
            </a:pPr>
            <a:r>
              <a:t>→ Carriers</a:t>
            </a:r>
          </a:p>
          <a:p>
            <a:pPr>
              <a:defRPr sz="1600"/>
            </a:pPr>
            <a:r>
              <a:t>→ Network Services (DIA, SD-WAN, SIP, MPLS, Ethernet, Toll-Free)</a:t>
            </a:r>
          </a:p>
          <a:p>
            <a:pPr>
              <a:defRPr sz="1600"/>
            </a:pPr>
            <a:r>
              <a:t>→ Contracts &amp; Invoices</a:t>
            </a:r>
          </a:p>
          <a:p>
            <a:pPr>
              <a:defRPr sz="1600"/>
            </a:pPr>
            <a:r>
              <a:t>→ TEM / Circuit Inventory (sites, circuits, GL codes)</a:t>
            </a:r>
          </a:p>
          <a:p>
            <a:pPr>
              <a:defRPr sz="1600"/>
            </a:pPr>
            <a:r>
              <a:t>→ Analytics &amp; Optimization (right-sizing, disputes, renewals)</a:t>
            </a:r>
          </a:p>
          <a:p>
            <a:pPr>
              <a:defRPr sz="1600"/>
            </a:pPr>
            <a:r>
              <a:t>→ Finance / Business Units (allocation, reporting)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Pillar 2: Mobility Expense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Control wireless plans, devices, and roaming at scale.</a:t>
            </a:r>
          </a:p>
          <a:p>
            <a:pPr>
              <a:defRPr sz="1600"/>
            </a:pPr>
            <a:r>
              <a:t>→ Mobile Carriers</a:t>
            </a:r>
          </a:p>
          <a:p>
            <a:pPr>
              <a:defRPr sz="1600"/>
            </a:pPr>
            <a:r>
              <a:t>→ Lines, Plans, Features &amp; Devices</a:t>
            </a:r>
          </a:p>
          <a:p>
            <a:pPr>
              <a:defRPr sz="1600"/>
            </a:pPr>
            <a:r>
              <a:t>→ HR / Directory (owner, role, cost center)</a:t>
            </a:r>
          </a:p>
          <a:p>
            <a:pPr>
              <a:defRPr sz="1600"/>
            </a:pPr>
            <a:r>
              <a:t>→ Mobility TEM Platform (inventory, policy checks, optimization)</a:t>
            </a:r>
          </a:p>
          <a:p>
            <a:pPr>
              <a:defRPr sz="1600"/>
            </a:pPr>
            <a:r>
              <a:t>→ Service Desk / Managers (approvals, changes, suspends)</a:t>
            </a:r>
          </a:p>
          <a:p>
            <a:pPr>
              <a:defRPr sz="1600"/>
            </a:pPr>
            <a:r>
              <a:t>→ Analytics (zero-use, high-roamers, pooling)</a:t>
            </a:r>
          </a:p>
          <a:p>
            <a:pPr>
              <a:defRPr sz="1600"/>
            </a:pPr>
            <a:r>
              <a:t>→ Finance / Departments (chargeback, compliance)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Pillar 3: Cloud Expense Management (FinOps)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Bring engineering and finance together for variable cloud spend.</a:t>
            </a:r>
          </a:p>
          <a:p>
            <a:pPr>
              <a:defRPr sz="1600"/>
            </a:pPr>
            <a:r>
              <a:t>→ Cloud Providers (AWS, Azure, GCP, etc.)</a:t>
            </a:r>
          </a:p>
          <a:p>
            <a:pPr>
              <a:defRPr sz="1600"/>
            </a:pPr>
            <a:r>
              <a:t>→ Usage &amp; Billing Data</a:t>
            </a:r>
          </a:p>
          <a:p>
            <a:pPr>
              <a:defRPr sz="1600"/>
            </a:pPr>
            <a:r>
              <a:t>→ Tagging &amp; CMDB (apps, owners, environments)</a:t>
            </a:r>
          </a:p>
          <a:p>
            <a:pPr>
              <a:defRPr sz="1600"/>
            </a:pPr>
            <a:r>
              <a:t>→ FinOps / Cloud Cost Platform</a:t>
            </a:r>
          </a:p>
          <a:p>
            <a:pPr>
              <a:defRPr sz="1600"/>
            </a:pPr>
            <a:r>
              <a:t>→ Policies &amp; Automation (rightsizing, RI/SP, scheduling)</a:t>
            </a:r>
          </a:p>
          <a:p>
            <a:pPr>
              <a:defRPr sz="1600"/>
            </a:pPr>
            <a:r>
              <a:t>→ Product &amp; App Owners (showback, alerts)</a:t>
            </a:r>
          </a:p>
          <a:p>
            <a:pPr>
              <a:defRPr sz="1600"/>
            </a:pPr>
            <a:r>
              <a:t>→ Finance / Leadership (forecasting, unit cost KPIs)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Pillar 4: SaaS &amp; UC Expense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Eliminate license waste and align collaboration tools to real usage.</a:t>
            </a:r>
          </a:p>
          <a:p>
            <a:pPr>
              <a:defRPr sz="1600"/>
            </a:pPr>
            <a:r>
              <a:t>→ SaaS &amp; UC Vendors</a:t>
            </a:r>
          </a:p>
          <a:p>
            <a:pPr>
              <a:defRPr sz="1600"/>
            </a:pPr>
            <a:r>
              <a:t>→ Licenses &amp; Subscriptions</a:t>
            </a:r>
          </a:p>
          <a:p>
            <a:pPr>
              <a:defRPr sz="1600"/>
            </a:pPr>
            <a:r>
              <a:t>→ Admin Portals &amp; Invoices</a:t>
            </a:r>
          </a:p>
          <a:p>
            <a:pPr>
              <a:defRPr sz="1600"/>
            </a:pPr>
            <a:r>
              <a:t>→ HRIS + SSO (joiners / movers / leavers)</a:t>
            </a:r>
          </a:p>
          <a:p>
            <a:pPr>
              <a:defRPr sz="1600"/>
            </a:pPr>
            <a:r>
              <a:t>→ SaaS Management / SAM Tool</a:t>
            </a:r>
          </a:p>
          <a:p>
            <a:pPr>
              <a:defRPr sz="1600"/>
            </a:pPr>
            <a:r>
              <a:t>→ Usage Analytics (active vs inactive, tier usage)</a:t>
            </a:r>
          </a:p>
          <a:p>
            <a:pPr>
              <a:defRPr sz="1600"/>
            </a:pPr>
            <a:r>
              <a:t>→ Governance &amp; Renewals</a:t>
            </a:r>
          </a:p>
          <a:p>
            <a:pPr>
              <a:defRPr sz="1600"/>
            </a:pPr>
            <a:r>
              <a:t>→ Finance / Stakeholders (optimization &amp; true-up)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Pillar 5: IoT &amp; Edge Expense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Manage high-volume connected assets without losing cost control.</a:t>
            </a:r>
          </a:p>
          <a:p>
            <a:pPr>
              <a:defRPr sz="1600"/>
            </a:pPr>
            <a:r>
              <a:t>→ IoT / eSIM Providers</a:t>
            </a:r>
          </a:p>
          <a:p>
            <a:pPr>
              <a:defRPr sz="1600"/>
            </a:pPr>
            <a:r>
              <a:t>→ SIMs, eSIMs &amp; Data Plans</a:t>
            </a:r>
          </a:p>
          <a:p>
            <a:pPr>
              <a:defRPr sz="1600"/>
            </a:pPr>
            <a:r>
              <a:t>→ Devices &amp; Gateways (sensors, routers, vehicles, kiosks)</a:t>
            </a:r>
          </a:p>
          <a:p>
            <a:pPr>
              <a:defRPr sz="1600"/>
            </a:pPr>
            <a:r>
              <a:t>→ IoT / Device Management Platform</a:t>
            </a:r>
          </a:p>
          <a:p>
            <a:pPr>
              <a:defRPr sz="1600"/>
            </a:pPr>
            <a:r>
              <a:t>→ Invoices &amp; Usage Records</a:t>
            </a:r>
          </a:p>
          <a:p>
            <a:pPr>
              <a:defRPr sz="1600"/>
            </a:pPr>
            <a:r>
              <a:t>→ TEM / Inventory (ICCID/IMEI-to-asset, status, location)</a:t>
            </a:r>
          </a:p>
          <a:p>
            <a:pPr>
              <a:defRPr sz="1600"/>
            </a:pPr>
            <a:r>
              <a:t>→ Automation (suspend idle, caps, alerts, pools)</a:t>
            </a:r>
          </a:p>
          <a:p>
            <a:pPr>
              <a:defRPr sz="1600"/>
            </a:pPr>
            <a:r>
              <a:t>→ Analytics &amp; Finance (per-unit cost, ROI, lifecycle)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Unified Technology Expense Management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Central TEM / Cost Governance Platform at the center.</a:t>
            </a:r>
          </a:p>
          <a:p>
            <a:pPr/>
            <a:r>
              <a:t>Network, Mobility, Cloud, SaaS &amp; UC, and IoT &amp; Edge connected as integrated pillars.</a:t>
            </a:r>
          </a:p>
          <a:p>
            <a:pPr/>
            <a:r>
              <a:t>Shared data model, policy automation, centralized inventory, vendor management, analytics &amp; reporting.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